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95" r:id="rId13"/>
    <p:sldId id="300" r:id="rId14"/>
    <p:sldId id="269" r:id="rId15"/>
    <p:sldId id="272" r:id="rId16"/>
    <p:sldId id="293" r:id="rId17"/>
    <p:sldId id="289" r:id="rId18"/>
    <p:sldId id="290" r:id="rId19"/>
    <p:sldId id="291" r:id="rId20"/>
    <p:sldId id="296" r:id="rId21"/>
    <p:sldId id="298" r:id="rId22"/>
    <p:sldId id="301" r:id="rId23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 autoAdjust="0"/>
    <p:restoredTop sz="94560" autoAdjust="0"/>
  </p:normalViewPr>
  <p:slideViewPr>
    <p:cSldViewPr>
      <p:cViewPr varScale="1">
        <p:scale>
          <a:sx n="75" d="100"/>
          <a:sy n="75" d="100"/>
        </p:scale>
        <p:origin x="-1020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946"/>
    </p:cViewPr>
  </p:sorterViewPr>
  <p:notesViewPr>
    <p:cSldViewPr>
      <p:cViewPr varScale="1">
        <p:scale>
          <a:sx n="60" d="100"/>
          <a:sy n="60" d="100"/>
        </p:scale>
        <p:origin x="-2490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C766F-B7A7-4C63-B491-858EA315171F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B437D-7D33-4277-BF83-F28CDEBDEC0B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E1C5A-168E-4D94-B40E-97A201222C4F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9C1C0-0A16-43E8-ABB1-36BF62155F91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19C1C0-0A16-43E8-ABB1-36BF62155F91}" type="slidenum">
              <a:rPr lang="nl-NL" smtClean="0"/>
              <a:pPr/>
              <a:t>19</a:t>
            </a:fld>
            <a:endParaRPr lang="nl-N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745C6-4BC6-48A1-A37B-176D0B2A54A1}" type="datetimeFigureOut">
              <a:rPr lang="nl-NL" smtClean="0"/>
              <a:pPr/>
              <a:t>22-8-2014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B657-FF36-405A-A7FC-5856B2C9E9F0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okaphone.nl/" TargetMode="External"/><Relationship Id="rId3" Type="http://schemas.openxmlformats.org/officeDocument/2006/relationships/hyperlink" Target="http://www.adafruit.com/" TargetMode="External"/><Relationship Id="rId7" Type="http://schemas.openxmlformats.org/officeDocument/2006/relationships/hyperlink" Target="http://www.hobbyelectronica.nl/" TargetMode="External"/><Relationship Id="rId2" Type="http://schemas.openxmlformats.org/officeDocument/2006/relationships/hyperlink" Target="http://www.arduino.cc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loris.cc/" TargetMode="External"/><Relationship Id="rId5" Type="http://schemas.openxmlformats.org/officeDocument/2006/relationships/hyperlink" Target="http://www.instructables.com/" TargetMode="External"/><Relationship Id="rId10" Type="http://schemas.openxmlformats.org/officeDocument/2006/relationships/hyperlink" Target="http://www.alibaba.com/" TargetMode="External"/><Relationship Id="rId4" Type="http://schemas.openxmlformats.org/officeDocument/2006/relationships/hyperlink" Target="http://www.fritzing.org/" TargetMode="External"/><Relationship Id="rId9" Type="http://schemas.openxmlformats.org/officeDocument/2006/relationships/hyperlink" Target="http://www.dx.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908720"/>
            <a:ext cx="7772400" cy="1470025"/>
          </a:xfrm>
        </p:spPr>
        <p:txBody>
          <a:bodyPr/>
          <a:lstStyle/>
          <a:p>
            <a:r>
              <a:rPr lang="en-US" dirty="0" err="1" smtClean="0"/>
              <a:t>Arduino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80928"/>
            <a:ext cx="6400800" cy="2857872"/>
          </a:xfrm>
        </p:spPr>
        <p:txBody>
          <a:bodyPr>
            <a:normAutofit/>
          </a:bodyPr>
          <a:lstStyle/>
          <a:p>
            <a:r>
              <a:rPr lang="en-US" dirty="0" err="1" smtClean="0"/>
              <a:t>Makercourse</a:t>
            </a:r>
            <a:endParaRPr lang="en-US" dirty="0" smtClean="0"/>
          </a:p>
          <a:p>
            <a:r>
              <a:rPr lang="en-US" dirty="0" smtClean="0"/>
              <a:t>Vrijdag 22 </a:t>
            </a:r>
            <a:r>
              <a:rPr lang="en-US" dirty="0" err="1" smtClean="0"/>
              <a:t>augustus</a:t>
            </a:r>
            <a:r>
              <a:rPr lang="en-US" dirty="0" smtClean="0"/>
              <a:t> 2014</a:t>
            </a:r>
            <a:endParaRPr lang="en-US" dirty="0" smtClean="0"/>
          </a:p>
          <a:p>
            <a:r>
              <a:rPr lang="en-US" dirty="0" smtClean="0"/>
              <a:t>Stichting De Jonge Onderzoekers Groningen</a:t>
            </a:r>
          </a:p>
          <a:p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heel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uitbreidings</a:t>
            </a:r>
            <a:r>
              <a:rPr lang="en-US" dirty="0" smtClean="0"/>
              <a:t> </a:t>
            </a:r>
            <a:r>
              <a:rPr lang="en-US" dirty="0" err="1" smtClean="0"/>
              <a:t>modulen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Arduino</a:t>
            </a:r>
            <a:r>
              <a:rPr lang="en-US" dirty="0" smtClean="0"/>
              <a:t>’ </a:t>
            </a:r>
            <a:r>
              <a:rPr lang="en-US" dirty="0" err="1" smtClean="0"/>
              <a:t>zgn</a:t>
            </a:r>
            <a:r>
              <a:rPr lang="en-US" dirty="0" smtClean="0"/>
              <a:t>. ‘Shields’.</a:t>
            </a:r>
          </a:p>
          <a:p>
            <a:endParaRPr lang="en-US" dirty="0" smtClean="0"/>
          </a:p>
          <a:p>
            <a:r>
              <a:rPr lang="en-US" dirty="0" smtClean="0"/>
              <a:t>En heel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voorbeelden</a:t>
            </a:r>
            <a:r>
              <a:rPr lang="en-US" dirty="0" smtClean="0"/>
              <a:t> op internet.</a:t>
            </a:r>
          </a:p>
          <a:p>
            <a:endParaRPr lang="en-US" dirty="0" smtClean="0"/>
          </a:p>
          <a:p>
            <a:r>
              <a:rPr lang="en-US" dirty="0" smtClean="0"/>
              <a:t>Ben je </a:t>
            </a:r>
            <a:r>
              <a:rPr lang="en-US" dirty="0" err="1" smtClean="0"/>
              <a:t>geinteresseerd</a:t>
            </a:r>
            <a:r>
              <a:rPr lang="en-US" dirty="0" smtClean="0"/>
              <a:t> in </a:t>
            </a:r>
            <a:r>
              <a:rPr lang="en-US" dirty="0" err="1" smtClean="0"/>
              <a:t>fietsen</a:t>
            </a:r>
            <a:r>
              <a:rPr lang="en-US" dirty="0" smtClean="0"/>
              <a:t>? Google </a:t>
            </a:r>
            <a:r>
              <a:rPr lang="en-US" dirty="0" err="1" smtClean="0"/>
              <a:t>naar</a:t>
            </a:r>
            <a:r>
              <a:rPr lang="en-US" dirty="0" smtClean="0"/>
              <a:t> ‘bike power meter </a:t>
            </a:r>
            <a:r>
              <a:rPr lang="en-US" dirty="0" err="1" smtClean="0"/>
              <a:t>arduino</a:t>
            </a:r>
            <a:r>
              <a:rPr lang="en-US" dirty="0" smtClean="0"/>
              <a:t>’: &gt;&gt; 100.000 hits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620688"/>
            <a:ext cx="8229600" cy="5616624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eens</a:t>
            </a:r>
            <a:r>
              <a:rPr lang="en-US" dirty="0" smtClean="0"/>
              <a:t> op:</a:t>
            </a:r>
          </a:p>
          <a:p>
            <a:pPr lvl="1"/>
            <a:r>
              <a:rPr lang="en-US" dirty="0" smtClean="0">
                <a:hlinkClick r:id="rId2"/>
              </a:rPr>
              <a:t>www.arduino.cc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www.adafruit.com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www.fritzing.org</a:t>
            </a:r>
            <a:r>
              <a:rPr lang="en-US" dirty="0" smtClean="0"/>
              <a:t> (schema </a:t>
            </a:r>
            <a:r>
              <a:rPr lang="en-US" dirty="0" err="1" smtClean="0"/>
              <a:t>tekenen</a:t>
            </a:r>
            <a:r>
              <a:rPr lang="en-US" dirty="0" smtClean="0"/>
              <a:t>, print </a:t>
            </a:r>
            <a:r>
              <a:rPr lang="en-US" dirty="0" err="1" smtClean="0"/>
              <a:t>ontwerp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hlinkClick r:id="rId5"/>
              </a:rPr>
              <a:t>www.instructables.com</a:t>
            </a:r>
            <a:endParaRPr lang="en-US" dirty="0" smtClean="0"/>
          </a:p>
          <a:p>
            <a:pPr lvl="1"/>
            <a:r>
              <a:rPr lang="en-US" dirty="0" smtClean="0">
                <a:hlinkClick r:id="rId6"/>
              </a:rPr>
              <a:t>www.floris.cc</a:t>
            </a:r>
            <a:endParaRPr lang="en-US" dirty="0" smtClean="0"/>
          </a:p>
          <a:p>
            <a:pPr lvl="1"/>
            <a:r>
              <a:rPr lang="en-US" dirty="0" smtClean="0">
                <a:hlinkClick r:id="rId7"/>
              </a:rPr>
              <a:t>www.hobbyelectronica.nl</a:t>
            </a:r>
            <a:endParaRPr lang="en-US" dirty="0" smtClean="0"/>
          </a:p>
          <a:p>
            <a:pPr lvl="1"/>
            <a:r>
              <a:rPr lang="en-US" dirty="0" smtClean="0">
                <a:hlinkClick r:id="rId8"/>
              </a:rPr>
              <a:t>www.okaphone.nl</a:t>
            </a:r>
            <a:r>
              <a:rPr lang="en-US" dirty="0" smtClean="0"/>
              <a:t> (</a:t>
            </a:r>
            <a:r>
              <a:rPr lang="en-US" dirty="0" err="1" smtClean="0"/>
              <a:t>zoek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arduino</a:t>
            </a:r>
            <a:r>
              <a:rPr lang="en-US" dirty="0" smtClean="0"/>
              <a:t> shield)</a:t>
            </a:r>
          </a:p>
          <a:p>
            <a:pPr lvl="1"/>
            <a:r>
              <a:rPr lang="en-US" dirty="0" smtClean="0"/>
              <a:t>Chinese </a:t>
            </a:r>
            <a:r>
              <a:rPr lang="en-US" dirty="0" err="1" smtClean="0"/>
              <a:t>webwinkels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smtClean="0">
                <a:hlinkClick r:id="rId9"/>
              </a:rPr>
              <a:t>www.dx.com</a:t>
            </a:r>
            <a:r>
              <a:rPr lang="en-US" dirty="0" smtClean="0"/>
              <a:t>, </a:t>
            </a:r>
            <a:r>
              <a:rPr lang="en-US" dirty="0" smtClean="0">
                <a:hlinkClick r:id="rId10"/>
              </a:rPr>
              <a:t>www.alibaba.com</a:t>
            </a:r>
            <a:endParaRPr lang="en-US" dirty="0" smtClean="0"/>
          </a:p>
          <a:p>
            <a:pPr lvl="1"/>
            <a:r>
              <a:rPr lang="en-US" dirty="0" smtClean="0"/>
              <a:t>of </a:t>
            </a:r>
            <a:r>
              <a:rPr lang="en-US" dirty="0" err="1" smtClean="0"/>
              <a:t>google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‘</a:t>
            </a:r>
            <a:r>
              <a:rPr lang="en-US" dirty="0" err="1" smtClean="0"/>
              <a:t>arduino</a:t>
            </a:r>
            <a:r>
              <a:rPr lang="en-US" dirty="0" smtClean="0"/>
              <a:t>’ plus </a:t>
            </a:r>
            <a:r>
              <a:rPr lang="en-US" dirty="0" err="1" smtClean="0"/>
              <a:t>jouw</a:t>
            </a:r>
            <a:r>
              <a:rPr lang="en-US" dirty="0" smtClean="0"/>
              <a:t> </a:t>
            </a:r>
            <a:r>
              <a:rPr lang="en-US" dirty="0" err="1" smtClean="0"/>
              <a:t>interesse</a:t>
            </a:r>
            <a:r>
              <a:rPr lang="en-US" dirty="0" smtClean="0"/>
              <a:t> </a:t>
            </a:r>
            <a:r>
              <a:rPr lang="en-US" dirty="0" err="1" smtClean="0"/>
              <a:t>onderwerp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Dit</a:t>
            </a:r>
            <a:r>
              <a:rPr lang="en-US" dirty="0" smtClean="0"/>
              <a:t> is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Arduino</a:t>
            </a:r>
            <a:r>
              <a:rPr lang="en-US" dirty="0" smtClean="0"/>
              <a:t> Uno</a:t>
            </a:r>
            <a:endParaRPr lang="nl-NL" dirty="0"/>
          </a:p>
        </p:txBody>
      </p:sp>
      <p:pic>
        <p:nvPicPr>
          <p:cNvPr id="4" name="Content Placeholder 3" descr="Groene_LED_pin1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 </a:t>
            </a:r>
            <a:r>
              <a:rPr lang="en-US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</a:t>
            </a:r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zelfstandig</a:t>
            </a:r>
            <a:r>
              <a:rPr lang="en-US" dirty="0" smtClean="0"/>
              <a:t> op 9 V </a:t>
            </a:r>
            <a:r>
              <a:rPr lang="en-US" dirty="0" err="1" smtClean="0"/>
              <a:t>batterij</a:t>
            </a:r>
            <a:endParaRPr lang="nl-NL" dirty="0"/>
          </a:p>
        </p:txBody>
      </p:sp>
      <p:pic>
        <p:nvPicPr>
          <p:cNvPr id="4" name="Content Placeholder 3" descr="Arduino_9Vbatterij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 rot="10800000">
            <a:off x="1475656" y="1556792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rduinotafel10personen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50232" y="620713"/>
            <a:ext cx="7519712" cy="56165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anderKarsWinan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1849" y="1600200"/>
            <a:ext cx="6060302" cy="4525963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pic>
        <p:nvPicPr>
          <p:cNvPr id="4" name="Content Placeholder 3" descr="Benthe&amp;Thoma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Retro game ‘Space Invaders’ met LCD display</a:t>
            </a:r>
            <a:endParaRPr lang="nl-NL" dirty="0"/>
          </a:p>
        </p:txBody>
      </p:sp>
      <p:pic>
        <p:nvPicPr>
          <p:cNvPr id="4" name="Content Placeholder 3" descr="Arduino_Invader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3" descr="Winand&amp;Niek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DIYBio</a:t>
            </a:r>
            <a:r>
              <a:rPr lang="en-US" dirty="0" smtClean="0"/>
              <a:t> Groningen PCR </a:t>
            </a:r>
            <a:r>
              <a:rPr lang="en-US" dirty="0" err="1" smtClean="0"/>
              <a:t>machie</a:t>
            </a:r>
            <a:endParaRPr lang="nl-NL" dirty="0"/>
          </a:p>
        </p:txBody>
      </p:sp>
      <p:pic>
        <p:nvPicPr>
          <p:cNvPr id="4" name="Content Placeholder 3" descr="DIYBio_PCR_Machin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err="1" smtClean="0"/>
              <a:t>Wat</a:t>
            </a:r>
            <a:r>
              <a:rPr lang="en-US" dirty="0" smtClean="0"/>
              <a:t> is </a:t>
            </a:r>
            <a:r>
              <a:rPr lang="en-US" dirty="0" err="1" smtClean="0"/>
              <a:t>een</a:t>
            </a:r>
            <a:r>
              <a:rPr lang="en-US" dirty="0" smtClean="0"/>
              <a:t> microcontroller?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 err="1" smtClean="0"/>
              <a:t>Maak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computer met </a:t>
            </a:r>
            <a:r>
              <a:rPr lang="en-US" dirty="0" err="1" smtClean="0"/>
              <a:t>alleen</a:t>
            </a:r>
            <a:r>
              <a:rPr lang="en-US" dirty="0" smtClean="0"/>
              <a:t> het </a:t>
            </a:r>
            <a:r>
              <a:rPr lang="en-US" dirty="0" err="1" smtClean="0"/>
              <a:t>meest</a:t>
            </a:r>
            <a:r>
              <a:rPr lang="en-US" dirty="0" smtClean="0"/>
              <a:t> </a:t>
            </a:r>
            <a:r>
              <a:rPr lang="en-US" dirty="0" err="1" smtClean="0"/>
              <a:t>noodzakelijke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processor</a:t>
            </a:r>
          </a:p>
          <a:p>
            <a:pPr lvl="1"/>
            <a:r>
              <a:rPr lang="en-US" dirty="0" err="1" smtClean="0"/>
              <a:t>geheugen</a:t>
            </a:r>
            <a:endParaRPr lang="en-US" dirty="0" smtClean="0"/>
          </a:p>
          <a:p>
            <a:pPr lvl="1"/>
            <a:r>
              <a:rPr lang="en-US" dirty="0" err="1" smtClean="0"/>
              <a:t>harde</a:t>
            </a:r>
            <a:r>
              <a:rPr lang="en-US" dirty="0" smtClean="0"/>
              <a:t> </a:t>
            </a:r>
            <a:r>
              <a:rPr lang="en-US" dirty="0" err="1" smtClean="0"/>
              <a:t>schijf</a:t>
            </a:r>
            <a:endParaRPr lang="en-US" dirty="0" smtClean="0"/>
          </a:p>
          <a:p>
            <a:pPr lvl="1"/>
            <a:r>
              <a:rPr lang="en-US" dirty="0" smtClean="0"/>
              <a:t>in- en </a:t>
            </a:r>
            <a:r>
              <a:rPr lang="en-US" dirty="0" err="1" smtClean="0"/>
              <a:t>uitvoer</a:t>
            </a:r>
            <a:r>
              <a:rPr lang="en-US" dirty="0" smtClean="0"/>
              <a:t> (</a:t>
            </a:r>
            <a:r>
              <a:rPr lang="en-US" dirty="0" err="1" smtClean="0"/>
              <a:t>digitaal</a:t>
            </a:r>
            <a:r>
              <a:rPr lang="en-US" dirty="0" smtClean="0"/>
              <a:t> &amp; </a:t>
            </a:r>
            <a:r>
              <a:rPr lang="en-US" dirty="0" err="1" smtClean="0"/>
              <a:t>analoog</a:t>
            </a:r>
            <a:r>
              <a:rPr lang="en-US" dirty="0" smtClean="0"/>
              <a:t>)</a:t>
            </a:r>
            <a:endParaRPr lang="nl-N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Thijs </a:t>
            </a:r>
            <a:r>
              <a:rPr lang="en-US" dirty="0" err="1" smtClean="0"/>
              <a:t>schreef</a:t>
            </a:r>
            <a:r>
              <a:rPr lang="en-US" dirty="0" smtClean="0"/>
              <a:t> ‘</a:t>
            </a:r>
            <a:r>
              <a:rPr lang="en-US" dirty="0" err="1" smtClean="0"/>
              <a:t>Arduino</a:t>
            </a:r>
            <a:r>
              <a:rPr lang="en-US" dirty="0" smtClean="0"/>
              <a:t> invaders’</a:t>
            </a:r>
            <a:endParaRPr lang="nl-NL" dirty="0"/>
          </a:p>
        </p:txBody>
      </p:sp>
      <p:pic>
        <p:nvPicPr>
          <p:cNvPr id="6" name="Content Placeholder 5" descr="Nora_Thij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Content Placeholder 3" descr="Thomas_Jok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2223" y="1600200"/>
            <a:ext cx="6059554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Joke </a:t>
            </a:r>
            <a:r>
              <a:rPr lang="en-US" dirty="0" err="1" smtClean="0"/>
              <a:t>ontwierp</a:t>
            </a:r>
            <a:r>
              <a:rPr lang="en-US" dirty="0" smtClean="0"/>
              <a:t> ‘</a:t>
            </a:r>
            <a:r>
              <a:rPr lang="en-US" dirty="0" err="1" smtClean="0"/>
              <a:t>Boter</a:t>
            </a:r>
            <a:r>
              <a:rPr lang="en-US" dirty="0" smtClean="0"/>
              <a:t>, </a:t>
            </a:r>
            <a:r>
              <a:rPr lang="en-US" dirty="0" err="1" smtClean="0"/>
              <a:t>kaas</a:t>
            </a:r>
            <a:r>
              <a:rPr lang="en-US" dirty="0" smtClean="0"/>
              <a:t> en </a:t>
            </a:r>
            <a:r>
              <a:rPr lang="en-US" dirty="0" err="1" smtClean="0"/>
              <a:t>eieren</a:t>
            </a:r>
            <a:r>
              <a:rPr lang="en-US" dirty="0" smtClean="0"/>
              <a:t>’ met </a:t>
            </a:r>
            <a:r>
              <a:rPr lang="en-US" dirty="0" err="1" smtClean="0"/>
              <a:t>Arduino</a:t>
            </a:r>
            <a:endParaRPr lang="nl-NL" dirty="0"/>
          </a:p>
        </p:txBody>
      </p:sp>
      <p:pic>
        <p:nvPicPr>
          <p:cNvPr id="1026" name="Picture 2" descr="C:\Users\dpstruwe\Desktop\Beta_Docentendag\BoterKaasEieren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2223" y="1600200"/>
            <a:ext cx="6059554" cy="45259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Maak</a:t>
            </a:r>
            <a:r>
              <a:rPr lang="en-US" dirty="0" smtClean="0"/>
              <a:t> </a:t>
            </a:r>
            <a:r>
              <a:rPr lang="en-US" dirty="0" err="1" smtClean="0"/>
              <a:t>deze</a:t>
            </a:r>
            <a:r>
              <a:rPr lang="en-US" dirty="0" smtClean="0"/>
              <a:t> computer </a:t>
            </a:r>
            <a:r>
              <a:rPr lang="en-US" dirty="0" err="1" smtClean="0"/>
              <a:t>zo</a:t>
            </a:r>
            <a:r>
              <a:rPr lang="en-US" dirty="0" smtClean="0"/>
              <a:t> </a:t>
            </a:r>
            <a:r>
              <a:rPr lang="en-US" dirty="0" err="1" smtClean="0"/>
              <a:t>klein</a:t>
            </a:r>
            <a:r>
              <a:rPr lang="en-US" dirty="0" smtClean="0"/>
              <a:t> </a:t>
            </a:r>
            <a:r>
              <a:rPr lang="en-US" dirty="0" err="1" smtClean="0"/>
              <a:t>mogelijk</a:t>
            </a:r>
            <a:endParaRPr lang="en-US" dirty="0" smtClean="0"/>
          </a:p>
          <a:p>
            <a:r>
              <a:rPr lang="en-US" dirty="0" err="1" smtClean="0"/>
              <a:t>zo</a:t>
            </a:r>
            <a:r>
              <a:rPr lang="en-US" dirty="0" smtClean="0"/>
              <a:t> </a:t>
            </a:r>
            <a:r>
              <a:rPr lang="en-US" dirty="0" err="1" smtClean="0"/>
              <a:t>goedkoop</a:t>
            </a:r>
            <a:r>
              <a:rPr lang="en-US" dirty="0" smtClean="0"/>
              <a:t> </a:t>
            </a:r>
            <a:r>
              <a:rPr lang="en-US" dirty="0" err="1" smtClean="0"/>
              <a:t>mogelijk</a:t>
            </a:r>
            <a:endParaRPr lang="en-US" dirty="0" smtClean="0"/>
          </a:p>
          <a:p>
            <a:r>
              <a:rPr lang="en-US" dirty="0" err="1" smtClean="0"/>
              <a:t>zo</a:t>
            </a:r>
            <a:r>
              <a:rPr lang="en-US" dirty="0" smtClean="0"/>
              <a:t> </a:t>
            </a:r>
            <a:r>
              <a:rPr lang="en-US" dirty="0" err="1" smtClean="0"/>
              <a:t>energiezuinig</a:t>
            </a:r>
            <a:r>
              <a:rPr lang="en-US" dirty="0" smtClean="0"/>
              <a:t> </a:t>
            </a:r>
            <a:r>
              <a:rPr lang="en-US" dirty="0" err="1" smtClean="0"/>
              <a:t>mogelijk</a:t>
            </a:r>
            <a:r>
              <a:rPr lang="en-US" dirty="0" smtClean="0"/>
              <a:t> (op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klein</a:t>
            </a:r>
            <a:r>
              <a:rPr lang="en-US" dirty="0" smtClean="0"/>
              <a:t> </a:t>
            </a:r>
            <a:r>
              <a:rPr lang="en-US" dirty="0" err="1" smtClean="0"/>
              <a:t>batterijtje</a:t>
            </a:r>
            <a:r>
              <a:rPr lang="en-US" dirty="0" smtClean="0"/>
              <a:t> </a:t>
            </a:r>
            <a:r>
              <a:rPr lang="en-US" dirty="0" err="1" smtClean="0"/>
              <a:t>werkend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stop </a:t>
            </a:r>
            <a:r>
              <a:rPr lang="en-US" dirty="0" err="1" smtClean="0"/>
              <a:t>alles</a:t>
            </a:r>
            <a:r>
              <a:rPr lang="en-US" dirty="0" smtClean="0"/>
              <a:t> in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klein</a:t>
            </a:r>
            <a:r>
              <a:rPr lang="en-US" dirty="0" smtClean="0"/>
              <a:t> </a:t>
            </a:r>
            <a:r>
              <a:rPr lang="en-US" dirty="0" err="1" smtClean="0"/>
              <a:t>chipje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heet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b="1" dirty="0" smtClean="0"/>
              <a:t>microcontroller</a:t>
            </a:r>
            <a:endParaRPr lang="nl-NL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err="1" smtClean="0"/>
              <a:t>Daar</a:t>
            </a:r>
            <a:r>
              <a:rPr lang="en-US" dirty="0" smtClean="0"/>
              <a:t> </a:t>
            </a:r>
            <a:r>
              <a:rPr lang="en-US" dirty="0" err="1" smtClean="0"/>
              <a:t>kan</a:t>
            </a:r>
            <a:r>
              <a:rPr lang="en-US" dirty="0" smtClean="0"/>
              <a:t> je in </a:t>
            </a:r>
            <a:r>
              <a:rPr lang="en-US" dirty="0" err="1" smtClean="0"/>
              <a:t>principe</a:t>
            </a:r>
            <a:r>
              <a:rPr lang="en-US" dirty="0" smtClean="0"/>
              <a:t> van </a:t>
            </a:r>
            <a:r>
              <a:rPr lang="en-US" dirty="0" err="1" smtClean="0"/>
              <a:t>alles</a:t>
            </a:r>
            <a:r>
              <a:rPr lang="en-US" dirty="0" smtClean="0"/>
              <a:t> </a:t>
            </a:r>
            <a:r>
              <a:rPr lang="en-US" dirty="0" err="1" smtClean="0"/>
              <a:t>mee</a:t>
            </a:r>
            <a:r>
              <a:rPr lang="en-US" dirty="0" smtClean="0"/>
              <a:t> </a:t>
            </a:r>
            <a:r>
              <a:rPr lang="en-US" dirty="0" err="1" smtClean="0"/>
              <a:t>besturen</a:t>
            </a:r>
            <a:r>
              <a:rPr lang="en-US" dirty="0" smtClean="0"/>
              <a:t> en </a:t>
            </a:r>
            <a:r>
              <a:rPr lang="en-US" dirty="0" err="1" smtClean="0"/>
              <a:t>regelen</a:t>
            </a:r>
            <a:r>
              <a:rPr lang="en-US" dirty="0" smtClean="0"/>
              <a:t> </a:t>
            </a:r>
            <a:r>
              <a:rPr lang="en-US" dirty="0" err="1" smtClean="0"/>
              <a:t>maar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Dan </a:t>
            </a:r>
            <a:r>
              <a:rPr lang="en-US" dirty="0" err="1" smtClean="0"/>
              <a:t>moet</a:t>
            </a:r>
            <a:r>
              <a:rPr lang="en-US" dirty="0" smtClean="0"/>
              <a:t> je </a:t>
            </a:r>
            <a:r>
              <a:rPr lang="en-US" dirty="0" err="1" smtClean="0"/>
              <a:t>wel</a:t>
            </a:r>
            <a:r>
              <a:rPr lang="en-US" dirty="0" smtClean="0"/>
              <a:t> </a:t>
            </a:r>
            <a:r>
              <a:rPr lang="en-US" dirty="0" err="1" smtClean="0"/>
              <a:t>kunnen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solderen</a:t>
            </a:r>
            <a:endParaRPr lang="en-US" dirty="0" smtClean="0"/>
          </a:p>
          <a:p>
            <a:pPr lvl="1"/>
            <a:r>
              <a:rPr lang="en-US" dirty="0" err="1" smtClean="0"/>
              <a:t>elektronische</a:t>
            </a:r>
            <a:r>
              <a:rPr lang="en-US" dirty="0" smtClean="0"/>
              <a:t> </a:t>
            </a:r>
            <a:r>
              <a:rPr lang="en-US" dirty="0" err="1" smtClean="0"/>
              <a:t>schakelingen</a:t>
            </a:r>
            <a:r>
              <a:rPr lang="en-US" dirty="0" smtClean="0"/>
              <a:t> </a:t>
            </a:r>
            <a:r>
              <a:rPr lang="en-US" dirty="0" err="1" smtClean="0"/>
              <a:t>ontwerpen</a:t>
            </a:r>
            <a:r>
              <a:rPr lang="en-US" dirty="0" smtClean="0"/>
              <a:t> en </a:t>
            </a:r>
            <a:r>
              <a:rPr lang="en-US" dirty="0" err="1" smtClean="0"/>
              <a:t>maken</a:t>
            </a:r>
            <a:endParaRPr lang="en-US" dirty="0" smtClean="0"/>
          </a:p>
          <a:p>
            <a:pPr lvl="1"/>
            <a:r>
              <a:rPr lang="en-US" dirty="0" err="1" smtClean="0"/>
              <a:t>overweg</a:t>
            </a:r>
            <a:r>
              <a:rPr lang="en-US" dirty="0" smtClean="0"/>
              <a:t> </a:t>
            </a:r>
            <a:r>
              <a:rPr lang="en-US" dirty="0" err="1" smtClean="0"/>
              <a:t>kunnen</a:t>
            </a:r>
            <a:r>
              <a:rPr lang="en-US" dirty="0" smtClean="0"/>
              <a:t> met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programmeertaal</a:t>
            </a:r>
            <a:endParaRPr lang="en-US" dirty="0" smtClean="0"/>
          </a:p>
          <a:p>
            <a:pPr lvl="1">
              <a:buNone/>
            </a:pPr>
            <a:endParaRPr lang="en-US" dirty="0" smtClean="0"/>
          </a:p>
          <a:p>
            <a:pPr lvl="1">
              <a:buNone/>
            </a:pPr>
            <a:r>
              <a:rPr lang="en-US" sz="3200" dirty="0" smtClean="0"/>
              <a:t>of: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smtClean="0"/>
              <a:t>Je </a:t>
            </a:r>
            <a:r>
              <a:rPr lang="en-US" dirty="0" err="1" smtClean="0"/>
              <a:t>koopt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kant</a:t>
            </a:r>
            <a:r>
              <a:rPr lang="en-US" dirty="0" smtClean="0"/>
              <a:t> en </a:t>
            </a:r>
            <a:r>
              <a:rPr lang="en-US" dirty="0" err="1" smtClean="0"/>
              <a:t>klaar</a:t>
            </a:r>
            <a:r>
              <a:rPr lang="en-US" dirty="0" smtClean="0"/>
              <a:t> </a:t>
            </a:r>
            <a:r>
              <a:rPr lang="en-US" dirty="0" err="1" smtClean="0"/>
              <a:t>boardje</a:t>
            </a:r>
            <a:r>
              <a:rPr lang="en-US" dirty="0" smtClean="0"/>
              <a:t> met:</a:t>
            </a:r>
          </a:p>
          <a:p>
            <a:pPr lvl="1"/>
            <a:r>
              <a:rPr lang="en-US" dirty="0" err="1" smtClean="0"/>
              <a:t>Een</a:t>
            </a:r>
            <a:r>
              <a:rPr lang="en-US" dirty="0" smtClean="0"/>
              <a:t> microcontroller</a:t>
            </a:r>
          </a:p>
          <a:p>
            <a:pPr lvl="1"/>
            <a:r>
              <a:rPr lang="en-US" dirty="0" smtClean="0"/>
              <a:t>USB </a:t>
            </a:r>
            <a:r>
              <a:rPr lang="en-US" dirty="0" err="1" smtClean="0"/>
              <a:t>aansluiting</a:t>
            </a:r>
            <a:endParaRPr lang="en-US" dirty="0" smtClean="0"/>
          </a:p>
          <a:p>
            <a:pPr lvl="1"/>
            <a:r>
              <a:rPr lang="en-US" dirty="0" err="1" smtClean="0"/>
              <a:t>alle</a:t>
            </a:r>
            <a:r>
              <a:rPr lang="en-US" dirty="0" smtClean="0"/>
              <a:t> </a:t>
            </a:r>
            <a:r>
              <a:rPr lang="en-US" dirty="0" err="1" smtClean="0"/>
              <a:t>andere</a:t>
            </a:r>
            <a:r>
              <a:rPr lang="en-US" dirty="0" smtClean="0"/>
              <a:t> </a:t>
            </a:r>
            <a:r>
              <a:rPr lang="en-US" dirty="0" err="1" smtClean="0"/>
              <a:t>benodigde</a:t>
            </a:r>
            <a:r>
              <a:rPr lang="en-US" dirty="0" smtClean="0"/>
              <a:t> </a:t>
            </a:r>
            <a:r>
              <a:rPr lang="en-US" dirty="0" err="1" smtClean="0"/>
              <a:t>elektronica</a:t>
            </a:r>
            <a:endParaRPr lang="en-US" dirty="0" smtClean="0"/>
          </a:p>
          <a:p>
            <a:pPr lvl="1"/>
            <a:r>
              <a:rPr lang="en-US" dirty="0" smtClean="0"/>
              <a:t>gratis open source </a:t>
            </a:r>
            <a:r>
              <a:rPr lang="en-US" dirty="0" err="1" smtClean="0"/>
              <a:t>ontwikkelomgeving</a:t>
            </a:r>
            <a:r>
              <a:rPr lang="en-US" dirty="0" smtClean="0"/>
              <a:t> met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toegankelijke</a:t>
            </a:r>
            <a:r>
              <a:rPr lang="en-US" dirty="0" smtClean="0"/>
              <a:t> </a:t>
            </a:r>
            <a:r>
              <a:rPr lang="en-US" dirty="0" err="1" smtClean="0"/>
              <a:t>programmeertaal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Compleet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ca. €20,00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err="1" smtClean="0"/>
              <a:t>Zoals</a:t>
            </a:r>
            <a:r>
              <a:rPr lang="en-US" dirty="0" smtClean="0"/>
              <a:t> </a:t>
            </a:r>
            <a:r>
              <a:rPr lang="en-US" dirty="0" err="1" smtClean="0"/>
              <a:t>bijvoorbeeld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Arduino</a:t>
            </a:r>
            <a:r>
              <a:rPr lang="en-US" dirty="0" smtClean="0"/>
              <a:t> Uno,</a:t>
            </a:r>
          </a:p>
          <a:p>
            <a:pPr lvl="1"/>
            <a:r>
              <a:rPr lang="en-US" dirty="0" smtClean="0"/>
              <a:t>de ‘Volkswagen’ </a:t>
            </a:r>
            <a:r>
              <a:rPr lang="en-US" dirty="0" err="1" smtClean="0"/>
              <a:t>onder</a:t>
            </a:r>
            <a:r>
              <a:rPr lang="en-US" dirty="0" smtClean="0"/>
              <a:t> de microcontroller </a:t>
            </a:r>
            <a:r>
              <a:rPr lang="en-US" dirty="0" err="1" smtClean="0"/>
              <a:t>boardjes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Dan </a:t>
            </a:r>
            <a:r>
              <a:rPr lang="en-US" dirty="0" err="1" smtClean="0"/>
              <a:t>heb</a:t>
            </a:r>
            <a:r>
              <a:rPr lang="en-US" dirty="0" smtClean="0"/>
              <a:t> je </a:t>
            </a:r>
            <a:r>
              <a:rPr lang="en-US" dirty="0" err="1" smtClean="0"/>
              <a:t>ineens</a:t>
            </a:r>
            <a:r>
              <a:rPr lang="en-US" dirty="0" smtClean="0"/>
              <a:t> &gt; 100.000 </a:t>
            </a:r>
            <a:r>
              <a:rPr lang="en-US" dirty="0" err="1" smtClean="0"/>
              <a:t>voorbeelden</a:t>
            </a:r>
            <a:r>
              <a:rPr lang="en-US" dirty="0" smtClean="0"/>
              <a:t> op internet.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83264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Het </a:t>
            </a:r>
            <a:r>
              <a:rPr lang="en-US" dirty="0" err="1" smtClean="0"/>
              <a:t>Arduino</a:t>
            </a:r>
            <a:r>
              <a:rPr lang="en-US" dirty="0" smtClean="0"/>
              <a:t> platform is </a:t>
            </a:r>
            <a:r>
              <a:rPr lang="en-US" dirty="0" err="1" smtClean="0"/>
              <a:t>ontwikkeld</a:t>
            </a:r>
            <a:r>
              <a:rPr lang="en-US" dirty="0" smtClean="0"/>
              <a:t> in </a:t>
            </a:r>
            <a:r>
              <a:rPr lang="en-US" dirty="0" err="1" smtClean="0"/>
              <a:t>Italie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kunstenaars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</a:t>
            </a:r>
            <a:r>
              <a:rPr lang="en-US" dirty="0" err="1" smtClean="0"/>
              <a:t>apparaten</a:t>
            </a:r>
            <a:r>
              <a:rPr lang="en-US" dirty="0" smtClean="0"/>
              <a:t> te </a:t>
            </a:r>
            <a:r>
              <a:rPr lang="en-US" dirty="0" err="1" smtClean="0"/>
              <a:t>maken</a:t>
            </a:r>
            <a:r>
              <a:rPr lang="en-US" dirty="0" smtClean="0"/>
              <a:t> met </a:t>
            </a:r>
            <a:r>
              <a:rPr lang="en-US" dirty="0" err="1" smtClean="0"/>
              <a:t>sensoren</a:t>
            </a:r>
            <a:r>
              <a:rPr lang="en-US" dirty="0" smtClean="0"/>
              <a:t> (input) die </a:t>
            </a:r>
            <a:r>
              <a:rPr lang="en-US" dirty="0" err="1" smtClean="0"/>
              <a:t>daarmee</a:t>
            </a:r>
            <a:r>
              <a:rPr lang="en-US" dirty="0" smtClean="0"/>
              <a:t> </a:t>
            </a:r>
            <a:r>
              <a:rPr lang="en-US" dirty="0" err="1" smtClean="0"/>
              <a:t>reageren</a:t>
            </a:r>
            <a:r>
              <a:rPr lang="en-US" dirty="0" smtClean="0"/>
              <a:t> op </a:t>
            </a:r>
            <a:r>
              <a:rPr lang="en-US" dirty="0" err="1" smtClean="0"/>
              <a:t>hun</a:t>
            </a:r>
            <a:r>
              <a:rPr lang="en-US" dirty="0" smtClean="0"/>
              <a:t> </a:t>
            </a:r>
            <a:r>
              <a:rPr lang="en-US" dirty="0" err="1" smtClean="0"/>
              <a:t>omgeving</a:t>
            </a:r>
            <a:r>
              <a:rPr lang="en-US" dirty="0" smtClean="0"/>
              <a:t> (met </a:t>
            </a:r>
            <a:r>
              <a:rPr lang="en-US" dirty="0" err="1" smtClean="0"/>
              <a:t>motoren</a:t>
            </a:r>
            <a:r>
              <a:rPr lang="en-US" dirty="0" smtClean="0"/>
              <a:t>, </a:t>
            </a:r>
            <a:r>
              <a:rPr lang="en-US" dirty="0" err="1" smtClean="0"/>
              <a:t>LEDjes</a:t>
            </a:r>
            <a:r>
              <a:rPr lang="en-US" dirty="0" smtClean="0"/>
              <a:t>: output).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En </a:t>
            </a:r>
            <a:r>
              <a:rPr lang="en-US" dirty="0" err="1" smtClean="0"/>
              <a:t>wordt</a:t>
            </a:r>
            <a:r>
              <a:rPr lang="en-US" dirty="0" smtClean="0"/>
              <a:t> nu </a:t>
            </a:r>
            <a:r>
              <a:rPr lang="en-US" dirty="0" err="1" smtClean="0"/>
              <a:t>gebruikt</a:t>
            </a:r>
            <a:r>
              <a:rPr lang="en-US" dirty="0" smtClean="0"/>
              <a:t> door </a:t>
            </a:r>
            <a:r>
              <a:rPr lang="en-US" dirty="0" err="1" smtClean="0"/>
              <a:t>kunstenaars</a:t>
            </a:r>
            <a:r>
              <a:rPr lang="en-US" dirty="0" smtClean="0"/>
              <a:t>, </a:t>
            </a:r>
            <a:r>
              <a:rPr lang="en-US" dirty="0" err="1" smtClean="0"/>
              <a:t>studenten</a:t>
            </a:r>
            <a:r>
              <a:rPr lang="en-US" dirty="0" smtClean="0"/>
              <a:t> </a:t>
            </a:r>
            <a:r>
              <a:rPr lang="en-US" dirty="0" err="1" smtClean="0"/>
              <a:t>techniek</a:t>
            </a:r>
            <a:r>
              <a:rPr lang="en-US" dirty="0" smtClean="0"/>
              <a:t> van MBO tot </a:t>
            </a:r>
            <a:r>
              <a:rPr lang="en-US" dirty="0" err="1" smtClean="0"/>
              <a:t>Technische</a:t>
            </a:r>
            <a:r>
              <a:rPr lang="en-US" dirty="0" smtClean="0"/>
              <a:t> </a:t>
            </a:r>
            <a:r>
              <a:rPr lang="en-US" dirty="0" err="1" smtClean="0"/>
              <a:t>Universiteit</a:t>
            </a:r>
            <a:r>
              <a:rPr lang="en-US" dirty="0" smtClean="0"/>
              <a:t>, Doe-Het-</a:t>
            </a:r>
            <a:r>
              <a:rPr lang="en-US" dirty="0" err="1" smtClean="0"/>
              <a:t>Zelvers</a:t>
            </a:r>
            <a:r>
              <a:rPr lang="en-US" dirty="0" smtClean="0"/>
              <a:t> etc.</a:t>
            </a:r>
          </a:p>
          <a:p>
            <a:endParaRPr lang="en-US" dirty="0" smtClean="0"/>
          </a:p>
          <a:p>
            <a:r>
              <a:rPr lang="en-US" dirty="0" smtClean="0"/>
              <a:t>De </a:t>
            </a:r>
            <a:r>
              <a:rPr lang="en-US" dirty="0" err="1" smtClean="0"/>
              <a:t>programmeertaal</a:t>
            </a:r>
            <a:r>
              <a:rPr lang="en-US" dirty="0" smtClean="0"/>
              <a:t> is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vereenvoudigde</a:t>
            </a:r>
            <a:r>
              <a:rPr lang="en-US" dirty="0" smtClean="0"/>
              <a:t> </a:t>
            </a:r>
            <a:r>
              <a:rPr lang="en-US" dirty="0" err="1" smtClean="0"/>
              <a:t>versie</a:t>
            </a:r>
            <a:r>
              <a:rPr lang="en-US" dirty="0" smtClean="0"/>
              <a:t> van de </a:t>
            </a:r>
            <a:r>
              <a:rPr lang="en-US" dirty="0" err="1" smtClean="0"/>
              <a:t>taal</a:t>
            </a:r>
            <a:r>
              <a:rPr lang="en-US" dirty="0" smtClean="0"/>
              <a:t> C++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err="1" smtClean="0"/>
              <a:t>Maar</a:t>
            </a:r>
            <a:r>
              <a:rPr lang="en-US" dirty="0" smtClean="0"/>
              <a:t> de </a:t>
            </a:r>
            <a:r>
              <a:rPr lang="en-US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programmeeromgeving</a:t>
            </a:r>
            <a:r>
              <a:rPr lang="en-US" dirty="0" smtClean="0"/>
              <a:t> </a:t>
            </a:r>
            <a:r>
              <a:rPr lang="en-US" dirty="0" err="1" smtClean="0"/>
              <a:t>accepteert</a:t>
            </a:r>
            <a:r>
              <a:rPr lang="en-US" dirty="0" smtClean="0"/>
              <a:t> </a:t>
            </a:r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standaard</a:t>
            </a:r>
            <a:r>
              <a:rPr lang="en-US" dirty="0" smtClean="0"/>
              <a:t> C++ code en is </a:t>
            </a:r>
            <a:r>
              <a:rPr lang="en-US" dirty="0" err="1" smtClean="0"/>
              <a:t>daarmee</a:t>
            </a:r>
            <a:r>
              <a:rPr lang="en-US" dirty="0" smtClean="0"/>
              <a:t> </a:t>
            </a:r>
            <a:r>
              <a:rPr lang="en-US" dirty="0" err="1" smtClean="0"/>
              <a:t>geschikt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allelei</a:t>
            </a:r>
            <a:r>
              <a:rPr lang="en-US" dirty="0" smtClean="0"/>
              <a:t> </a:t>
            </a:r>
            <a:r>
              <a:rPr lang="en-US" dirty="0" err="1" smtClean="0"/>
              <a:t>toepassingen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err="1" smtClean="0"/>
              <a:t>Alle</a:t>
            </a:r>
            <a:r>
              <a:rPr lang="en-US" dirty="0" smtClean="0"/>
              <a:t> Hard- en software is Open Source</a:t>
            </a:r>
          </a:p>
          <a:p>
            <a:endParaRPr lang="en-US" dirty="0" smtClean="0"/>
          </a:p>
          <a:p>
            <a:r>
              <a:rPr lang="en-US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boardjes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gebruikt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</a:t>
            </a:r>
            <a:r>
              <a:rPr lang="en-US" dirty="0" err="1" smtClean="0"/>
              <a:t>snel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protototype</a:t>
            </a:r>
            <a:r>
              <a:rPr lang="en-US" dirty="0" smtClean="0"/>
              <a:t> te </a:t>
            </a:r>
            <a:r>
              <a:rPr lang="en-US" dirty="0" err="1" smtClean="0"/>
              <a:t>bouwen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620688"/>
            <a:ext cx="8229600" cy="5616624"/>
          </a:xfrm>
        </p:spPr>
        <p:txBody>
          <a:bodyPr/>
          <a:lstStyle/>
          <a:p>
            <a:r>
              <a:rPr lang="en-US" dirty="0" err="1" smtClean="0"/>
              <a:t>Toepassingen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besturing</a:t>
            </a:r>
            <a:r>
              <a:rPr lang="en-US" dirty="0" smtClean="0"/>
              <a:t> 3D printer </a:t>
            </a:r>
          </a:p>
          <a:p>
            <a:r>
              <a:rPr lang="en-US" dirty="0" smtClean="0"/>
              <a:t>Yoghurt maker</a:t>
            </a:r>
          </a:p>
          <a:p>
            <a:r>
              <a:rPr lang="en-US" dirty="0" smtClean="0"/>
              <a:t>PCR machine</a:t>
            </a:r>
          </a:p>
          <a:p>
            <a:r>
              <a:rPr lang="en-US" dirty="0" err="1" smtClean="0"/>
              <a:t>meetinstrument</a:t>
            </a:r>
            <a:endParaRPr lang="en-US" dirty="0" smtClean="0"/>
          </a:p>
          <a:p>
            <a:r>
              <a:rPr lang="en-US" dirty="0" err="1" smtClean="0"/>
              <a:t>temperatuur</a:t>
            </a:r>
            <a:r>
              <a:rPr lang="en-US" dirty="0" smtClean="0"/>
              <a:t> / </a:t>
            </a:r>
            <a:r>
              <a:rPr lang="en-US" dirty="0" err="1" smtClean="0"/>
              <a:t>vocht</a:t>
            </a:r>
            <a:r>
              <a:rPr lang="en-US" dirty="0" smtClean="0"/>
              <a:t> / CO</a:t>
            </a:r>
            <a:r>
              <a:rPr lang="en-US" baseline="-25000" dirty="0" smtClean="0"/>
              <a:t>2</a:t>
            </a:r>
            <a:r>
              <a:rPr lang="en-US" dirty="0" smtClean="0"/>
              <a:t> / etc. logger</a:t>
            </a:r>
          </a:p>
          <a:p>
            <a:r>
              <a:rPr lang="en-US" dirty="0" err="1" smtClean="0"/>
              <a:t>Beveilig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boot </a:t>
            </a:r>
            <a:r>
              <a:rPr lang="en-US" dirty="0" err="1" smtClean="0"/>
              <a:t>tegen</a:t>
            </a:r>
            <a:r>
              <a:rPr lang="en-US" dirty="0" smtClean="0"/>
              <a:t> </a:t>
            </a:r>
            <a:r>
              <a:rPr lang="en-US" dirty="0" err="1" smtClean="0"/>
              <a:t>diefstal</a:t>
            </a:r>
            <a:r>
              <a:rPr lang="en-US" dirty="0" smtClean="0"/>
              <a:t>: </a:t>
            </a:r>
            <a:r>
              <a:rPr lang="en-US" dirty="0" err="1" smtClean="0"/>
              <a:t>Arduino</a:t>
            </a:r>
            <a:r>
              <a:rPr lang="en-US" dirty="0" smtClean="0"/>
              <a:t> + GPS+ GSM module: </a:t>
            </a:r>
            <a:r>
              <a:rPr lang="en-US" dirty="0" err="1" smtClean="0"/>
              <a:t>stuurt</a:t>
            </a:r>
            <a:r>
              <a:rPr lang="en-US" dirty="0" smtClean="0"/>
              <a:t> SMS-</a:t>
            </a:r>
            <a:r>
              <a:rPr lang="en-US" dirty="0" err="1" smtClean="0"/>
              <a:t>jes</a:t>
            </a:r>
            <a:r>
              <a:rPr lang="en-US" dirty="0" smtClean="0"/>
              <a:t> met </a:t>
            </a:r>
            <a:r>
              <a:rPr lang="en-US" dirty="0" err="1" smtClean="0"/>
              <a:t>positie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415</Words>
  <Application>Microsoft Office PowerPoint</Application>
  <PresentationFormat>On-screen Show (4:3)</PresentationFormat>
  <Paragraphs>75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Arduino</vt:lpstr>
      <vt:lpstr>Wat is een microcontroller?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Dit is een Arduino Uno</vt:lpstr>
      <vt:lpstr>De Arduino werkt ook zelfstandig op 9 V batterij</vt:lpstr>
      <vt:lpstr>Slide 14</vt:lpstr>
      <vt:lpstr>Slide 15</vt:lpstr>
      <vt:lpstr>Slide 16</vt:lpstr>
      <vt:lpstr>Retro game ‘Space Invaders’ met LCD display</vt:lpstr>
      <vt:lpstr>Slide 18</vt:lpstr>
      <vt:lpstr>DIYBio Groningen PCR machie</vt:lpstr>
      <vt:lpstr>Thijs schreef ‘Arduino invaders’</vt:lpstr>
      <vt:lpstr>Slide 21</vt:lpstr>
      <vt:lpstr>Joke ontwierp ‘Boter, kaas en eieren’ met Arduino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</dc:title>
  <dc:creator>Struwe</dc:creator>
  <cp:lastModifiedBy>Struwe</cp:lastModifiedBy>
  <cp:revision>35</cp:revision>
  <dcterms:created xsi:type="dcterms:W3CDTF">2014-06-19T21:59:41Z</dcterms:created>
  <dcterms:modified xsi:type="dcterms:W3CDTF">2014-08-22T14:44:35Z</dcterms:modified>
</cp:coreProperties>
</file>

<file path=docProps/thumbnail.jpeg>
</file>